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598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368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 discussion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679137" y="933623"/>
            <a:ext cx="3457805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Lucy made this food web diagram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/>
              <a:t>It shows feeding relationships in Lucy’s garden.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3751" y="798729"/>
            <a:ext cx="5237657" cy="5567565"/>
            <a:chOff x="2495232" y="1221423"/>
            <a:chExt cx="4153535" cy="4415157"/>
          </a:xfrm>
        </p:grpSpPr>
        <p:grpSp>
          <p:nvGrpSpPr>
            <p:cNvPr id="5" name="Group 4"/>
            <p:cNvGrpSpPr/>
            <p:nvPr/>
          </p:nvGrpSpPr>
          <p:grpSpPr>
            <a:xfrm>
              <a:off x="3845242" y="1221423"/>
              <a:ext cx="1011555" cy="1177292"/>
              <a:chOff x="0" y="0"/>
              <a:chExt cx="1127760" cy="1312545"/>
            </a:xfrm>
          </p:grpSpPr>
          <p:sp>
            <p:nvSpPr>
              <p:cNvPr id="35" name="Text Box 13"/>
              <p:cNvSpPr txBox="1"/>
              <p:nvPr/>
            </p:nvSpPr>
            <p:spPr>
              <a:xfrm>
                <a:off x="228600" y="10363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</a:t>
                </a:r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127760" cy="1036320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5195887" y="2537778"/>
              <a:ext cx="803275" cy="1013462"/>
              <a:chOff x="0" y="0"/>
              <a:chExt cx="895350" cy="1129665"/>
            </a:xfrm>
          </p:grpSpPr>
          <p:sp>
            <p:nvSpPr>
              <p:cNvPr id="33" name="Text Box 10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thrush</a:t>
                </a: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60" y="0"/>
                <a:ext cx="342900" cy="822960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024822" y="2879408"/>
              <a:ext cx="803275" cy="664846"/>
              <a:chOff x="0" y="0"/>
              <a:chExt cx="895350" cy="741045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" y="0"/>
                <a:ext cx="792480" cy="480060"/>
              </a:xfrm>
              <a:prstGeom prst="rect">
                <a:avLst/>
              </a:prstGeom>
            </p:spPr>
          </p:pic>
          <p:sp>
            <p:nvSpPr>
              <p:cNvPr id="32" name="Text Box 18"/>
              <p:cNvSpPr txBox="1"/>
              <p:nvPr/>
            </p:nvSpPr>
            <p:spPr>
              <a:xfrm>
                <a:off x="0" y="4648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chaffinch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845492" y="3862388"/>
              <a:ext cx="803275" cy="589280"/>
              <a:chOff x="0" y="0"/>
              <a:chExt cx="895350" cy="6572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120" y="0"/>
                <a:ext cx="495300" cy="327660"/>
              </a:xfrm>
              <a:prstGeom prst="rect">
                <a:avLst/>
              </a:prstGeom>
            </p:spPr>
          </p:pic>
          <p:sp>
            <p:nvSpPr>
              <p:cNvPr id="30" name="Text Box 17"/>
              <p:cNvSpPr txBox="1"/>
              <p:nvPr/>
            </p:nvSpPr>
            <p:spPr>
              <a:xfrm>
                <a:off x="0" y="38100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bee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495232" y="4050348"/>
              <a:ext cx="803276" cy="405131"/>
              <a:chOff x="0" y="0"/>
              <a:chExt cx="895350" cy="45148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75260" y="0"/>
                <a:ext cx="510540" cy="129540"/>
              </a:xfrm>
              <a:prstGeom prst="rect">
                <a:avLst/>
              </a:prstGeom>
            </p:spPr>
          </p:pic>
          <p:sp>
            <p:nvSpPr>
              <p:cNvPr id="28" name="Text Box 12"/>
              <p:cNvSpPr txBox="1"/>
              <p:nvPr/>
            </p:nvSpPr>
            <p:spPr>
              <a:xfrm>
                <a:off x="0" y="175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caterpillar</a:t>
                </a: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 flipV="1">
              <a:off x="5845492" y="3511868"/>
              <a:ext cx="361950" cy="2660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3144837" y="3546158"/>
              <a:ext cx="2153920" cy="4629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452177" y="2323783"/>
              <a:ext cx="594360" cy="5607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854257" y="2212658"/>
              <a:ext cx="478155" cy="3689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82277" y="3511868"/>
              <a:ext cx="163830" cy="5035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734367" y="4358323"/>
              <a:ext cx="340360" cy="2254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195887" y="4623118"/>
              <a:ext cx="803275" cy="1013462"/>
              <a:chOff x="0" y="0"/>
              <a:chExt cx="895350" cy="1129665"/>
            </a:xfrm>
          </p:grpSpPr>
          <p:sp>
            <p:nvSpPr>
              <p:cNvPr id="24" name="Text Box 11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lavender</a:t>
                </a:r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" y="0"/>
                <a:ext cx="419100" cy="838200"/>
              </a:xfrm>
              <a:prstGeom prst="rect">
                <a:avLst/>
              </a:prstGeom>
            </p:spPr>
          </p:pic>
        </p:grpSp>
        <p:cxnSp>
          <p:nvCxnSpPr>
            <p:cNvPr id="20" name="Straight Arrow Connector 19"/>
            <p:cNvCxnSpPr/>
            <p:nvPr/>
          </p:nvCxnSpPr>
          <p:spPr>
            <a:xfrm flipH="1" flipV="1">
              <a:off x="3144837" y="4511993"/>
              <a:ext cx="396240" cy="3384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144837" y="4887913"/>
              <a:ext cx="803276" cy="746761"/>
              <a:chOff x="0" y="0"/>
              <a:chExt cx="895350" cy="83248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980" y="0"/>
                <a:ext cx="510540" cy="472440"/>
              </a:xfrm>
              <a:prstGeom prst="rect">
                <a:avLst/>
              </a:prstGeom>
            </p:spPr>
          </p:pic>
          <p:sp>
            <p:nvSpPr>
              <p:cNvPr id="23" name="Text Box 7"/>
              <p:cNvSpPr txBox="1"/>
              <p:nvPr/>
            </p:nvSpPr>
            <p:spPr>
              <a:xfrm>
                <a:off x="0" y="556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cabbage</a:t>
                </a: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H="1" flipV="1">
              <a:off x="3247072" y="4264343"/>
              <a:ext cx="2250440" cy="3619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Food web discussion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679137" y="723575"/>
            <a:ext cx="3285351" cy="5565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To talk about in your group</a:t>
            </a:r>
            <a:r>
              <a:rPr lang="en-GB" b="1" dirty="0" smtClean="0"/>
              <a:t>:</a:t>
            </a:r>
          </a:p>
          <a:p>
            <a:pPr lvl="0">
              <a:defRPr/>
            </a:pPr>
            <a:endParaRPr lang="en-GB" b="1" dirty="0"/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many food chains are shown in the food web diagram?</a:t>
            </a:r>
          </a:p>
          <a:p>
            <a:pPr marL="342900" lvl="0" indent="-342900">
              <a:buFont typeface="+mj-lt"/>
              <a:buAutoNum type="arabicPeriod"/>
              <a:defRPr/>
            </a:pPr>
            <a:endParaRPr lang="en-GB" dirty="0" smtClean="0"/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many producers are there in the food web?</a:t>
            </a:r>
          </a:p>
          <a:p>
            <a:pPr marL="342900" lvl="0" indent="-342900">
              <a:buFont typeface="+mj-lt"/>
              <a:buAutoNum type="arabicPeriod"/>
              <a:defRPr/>
            </a:pPr>
            <a:endParaRPr lang="en-GB" dirty="0" smtClean="0"/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many consumers are </a:t>
            </a:r>
            <a:r>
              <a:rPr lang="en-GB" dirty="0" smtClean="0"/>
              <a:t>there </a:t>
            </a:r>
            <a:r>
              <a:rPr lang="en-GB" dirty="0"/>
              <a:t>in the food web</a:t>
            </a:r>
            <a:r>
              <a:rPr lang="en-GB" dirty="0" smtClean="0"/>
              <a:t>?</a:t>
            </a:r>
            <a:endParaRPr lang="en-GB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3751" y="798729"/>
            <a:ext cx="5237657" cy="5567565"/>
            <a:chOff x="2495232" y="1221423"/>
            <a:chExt cx="4153535" cy="4415157"/>
          </a:xfrm>
        </p:grpSpPr>
        <p:grpSp>
          <p:nvGrpSpPr>
            <p:cNvPr id="5" name="Group 4"/>
            <p:cNvGrpSpPr/>
            <p:nvPr/>
          </p:nvGrpSpPr>
          <p:grpSpPr>
            <a:xfrm>
              <a:off x="3845242" y="1221423"/>
              <a:ext cx="1011555" cy="1177292"/>
              <a:chOff x="0" y="0"/>
              <a:chExt cx="1127760" cy="1312545"/>
            </a:xfrm>
          </p:grpSpPr>
          <p:sp>
            <p:nvSpPr>
              <p:cNvPr id="35" name="Text Box 13"/>
              <p:cNvSpPr txBox="1"/>
              <p:nvPr/>
            </p:nvSpPr>
            <p:spPr>
              <a:xfrm>
                <a:off x="228600" y="10363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</a:t>
                </a:r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127760" cy="1036320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5195887" y="2537778"/>
              <a:ext cx="803275" cy="1013462"/>
              <a:chOff x="0" y="0"/>
              <a:chExt cx="895350" cy="1129665"/>
            </a:xfrm>
          </p:grpSpPr>
          <p:sp>
            <p:nvSpPr>
              <p:cNvPr id="33" name="Text Box 10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thrush</a:t>
                </a: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60" y="0"/>
                <a:ext cx="342900" cy="822960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024822" y="2879408"/>
              <a:ext cx="803275" cy="664846"/>
              <a:chOff x="0" y="0"/>
              <a:chExt cx="895350" cy="741045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" y="0"/>
                <a:ext cx="792480" cy="480060"/>
              </a:xfrm>
              <a:prstGeom prst="rect">
                <a:avLst/>
              </a:prstGeom>
            </p:spPr>
          </p:pic>
          <p:sp>
            <p:nvSpPr>
              <p:cNvPr id="32" name="Text Box 18"/>
              <p:cNvSpPr txBox="1"/>
              <p:nvPr/>
            </p:nvSpPr>
            <p:spPr>
              <a:xfrm>
                <a:off x="0" y="4648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chaffinch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845492" y="3862388"/>
              <a:ext cx="803275" cy="589280"/>
              <a:chOff x="0" y="0"/>
              <a:chExt cx="895350" cy="6572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120" y="0"/>
                <a:ext cx="495300" cy="327660"/>
              </a:xfrm>
              <a:prstGeom prst="rect">
                <a:avLst/>
              </a:prstGeom>
            </p:spPr>
          </p:pic>
          <p:sp>
            <p:nvSpPr>
              <p:cNvPr id="30" name="Text Box 17"/>
              <p:cNvSpPr txBox="1"/>
              <p:nvPr/>
            </p:nvSpPr>
            <p:spPr>
              <a:xfrm>
                <a:off x="0" y="38100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bee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495232" y="4050348"/>
              <a:ext cx="803276" cy="405131"/>
              <a:chOff x="0" y="0"/>
              <a:chExt cx="895350" cy="45148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75260" y="0"/>
                <a:ext cx="510540" cy="129540"/>
              </a:xfrm>
              <a:prstGeom prst="rect">
                <a:avLst/>
              </a:prstGeom>
            </p:spPr>
          </p:pic>
          <p:sp>
            <p:nvSpPr>
              <p:cNvPr id="28" name="Text Box 12"/>
              <p:cNvSpPr txBox="1"/>
              <p:nvPr/>
            </p:nvSpPr>
            <p:spPr>
              <a:xfrm>
                <a:off x="0" y="175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caterpillar</a:t>
                </a: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 flipV="1">
              <a:off x="5845492" y="3511868"/>
              <a:ext cx="361950" cy="2660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3144837" y="3546158"/>
              <a:ext cx="2153920" cy="4629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452177" y="2323783"/>
              <a:ext cx="594360" cy="5607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854257" y="2212658"/>
              <a:ext cx="478155" cy="3689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82277" y="3511868"/>
              <a:ext cx="163830" cy="5035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734367" y="4358323"/>
              <a:ext cx="340360" cy="2254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195887" y="4623118"/>
              <a:ext cx="803275" cy="1013462"/>
              <a:chOff x="0" y="0"/>
              <a:chExt cx="895350" cy="1129665"/>
            </a:xfrm>
          </p:grpSpPr>
          <p:sp>
            <p:nvSpPr>
              <p:cNvPr id="24" name="Text Box 11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lavender</a:t>
                </a:r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" y="0"/>
                <a:ext cx="419100" cy="838200"/>
              </a:xfrm>
              <a:prstGeom prst="rect">
                <a:avLst/>
              </a:prstGeom>
            </p:spPr>
          </p:pic>
        </p:grpSp>
        <p:cxnSp>
          <p:nvCxnSpPr>
            <p:cNvPr id="20" name="Straight Arrow Connector 19"/>
            <p:cNvCxnSpPr/>
            <p:nvPr/>
          </p:nvCxnSpPr>
          <p:spPr>
            <a:xfrm flipH="1" flipV="1">
              <a:off x="3144837" y="4511993"/>
              <a:ext cx="396240" cy="3384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144837" y="4887913"/>
              <a:ext cx="803276" cy="746761"/>
              <a:chOff x="0" y="0"/>
              <a:chExt cx="895350" cy="83248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980" y="0"/>
                <a:ext cx="510540" cy="472440"/>
              </a:xfrm>
              <a:prstGeom prst="rect">
                <a:avLst/>
              </a:prstGeom>
            </p:spPr>
          </p:pic>
          <p:sp>
            <p:nvSpPr>
              <p:cNvPr id="23" name="Text Box 7"/>
              <p:cNvSpPr txBox="1"/>
              <p:nvPr/>
            </p:nvSpPr>
            <p:spPr>
              <a:xfrm>
                <a:off x="0" y="556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cabbage</a:t>
                </a: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H="1" flipV="1">
              <a:off x="3247072" y="4264343"/>
              <a:ext cx="2250440" cy="3619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33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Food web discussion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679137" y="723575"/>
            <a:ext cx="3285351" cy="5565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b="1" dirty="0"/>
              <a:t>To talk about in your group</a:t>
            </a:r>
            <a:r>
              <a:rPr lang="en-GB" b="1" dirty="0" smtClean="0"/>
              <a:t>:</a:t>
            </a:r>
          </a:p>
          <a:p>
            <a:pPr lvl="0">
              <a:defRPr/>
            </a:pPr>
            <a:endParaRPr lang="en-GB" b="1" dirty="0"/>
          </a:p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/>
              <a:t>Which </a:t>
            </a:r>
            <a:r>
              <a:rPr lang="en-GB" dirty="0"/>
              <a:t>organisms are eaten by more than one thing?</a:t>
            </a:r>
          </a:p>
          <a:p>
            <a:pPr marL="342900" lvl="0" indent="-342900">
              <a:buFont typeface="+mj-lt"/>
              <a:buAutoNum type="arabicPeriod" startAt="4"/>
              <a:defRPr/>
            </a:pPr>
            <a:endParaRPr lang="en-GB" dirty="0" smtClean="0"/>
          </a:p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/>
              <a:t>Which </a:t>
            </a:r>
            <a:r>
              <a:rPr lang="en-GB" dirty="0"/>
              <a:t>organisms are in competition for the same food?</a:t>
            </a:r>
          </a:p>
          <a:p>
            <a:pPr marL="342900" lvl="0" indent="-342900">
              <a:buFont typeface="+mj-lt"/>
              <a:buAutoNum type="arabicPeriod" startAt="4"/>
              <a:defRPr/>
            </a:pPr>
            <a:endParaRPr lang="en-GB" dirty="0" smtClean="0"/>
          </a:p>
          <a:p>
            <a:pPr marL="342900" lvl="0" indent="-342900">
              <a:buFont typeface="+mj-lt"/>
              <a:buAutoNum type="arabicPeriod" startAt="4"/>
              <a:defRPr/>
            </a:pPr>
            <a:r>
              <a:rPr lang="en-GB" dirty="0" smtClean="0"/>
              <a:t>Lucy </a:t>
            </a:r>
            <a:r>
              <a:rPr lang="en-GB" dirty="0"/>
              <a:t>eats cabbages from her garden. How would you add this information to the food web?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43751" y="798729"/>
            <a:ext cx="5237657" cy="5567565"/>
            <a:chOff x="2495232" y="1221423"/>
            <a:chExt cx="4153535" cy="4415157"/>
          </a:xfrm>
        </p:grpSpPr>
        <p:grpSp>
          <p:nvGrpSpPr>
            <p:cNvPr id="5" name="Group 4"/>
            <p:cNvGrpSpPr/>
            <p:nvPr/>
          </p:nvGrpSpPr>
          <p:grpSpPr>
            <a:xfrm>
              <a:off x="3845242" y="1221423"/>
              <a:ext cx="1011555" cy="1177292"/>
              <a:chOff x="0" y="0"/>
              <a:chExt cx="1127760" cy="1312545"/>
            </a:xfrm>
          </p:grpSpPr>
          <p:sp>
            <p:nvSpPr>
              <p:cNvPr id="35" name="Text Box 13"/>
              <p:cNvSpPr txBox="1"/>
              <p:nvPr/>
            </p:nvSpPr>
            <p:spPr>
              <a:xfrm>
                <a:off x="228600" y="10363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dirty="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</a:t>
                </a:r>
              </a:p>
            </p:txBody>
          </p:sp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1127760" cy="1036320"/>
              </a:xfrm>
              <a:prstGeom prst="rect">
                <a:avLst/>
              </a:prstGeom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5195887" y="2537778"/>
              <a:ext cx="803275" cy="1013462"/>
              <a:chOff x="0" y="0"/>
              <a:chExt cx="895350" cy="1129665"/>
            </a:xfrm>
          </p:grpSpPr>
          <p:sp>
            <p:nvSpPr>
              <p:cNvPr id="33" name="Text Box 10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thrush</a:t>
                </a: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460" y="0"/>
                <a:ext cx="342900" cy="822960"/>
              </a:xfrm>
              <a:prstGeom prst="rect">
                <a:avLst/>
              </a:prstGeom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024822" y="2879408"/>
              <a:ext cx="803275" cy="664846"/>
              <a:chOff x="0" y="0"/>
              <a:chExt cx="895350" cy="741045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40" y="0"/>
                <a:ext cx="792480" cy="480060"/>
              </a:xfrm>
              <a:prstGeom prst="rect">
                <a:avLst/>
              </a:prstGeom>
            </p:spPr>
          </p:pic>
          <p:sp>
            <p:nvSpPr>
              <p:cNvPr id="32" name="Text Box 18"/>
              <p:cNvSpPr txBox="1"/>
              <p:nvPr/>
            </p:nvSpPr>
            <p:spPr>
              <a:xfrm>
                <a:off x="0" y="46482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chaffinch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845492" y="3862388"/>
              <a:ext cx="803275" cy="589280"/>
              <a:chOff x="0" y="0"/>
              <a:chExt cx="895350" cy="657225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120" y="0"/>
                <a:ext cx="495300" cy="327660"/>
              </a:xfrm>
              <a:prstGeom prst="rect">
                <a:avLst/>
              </a:prstGeom>
            </p:spPr>
          </p:pic>
          <p:sp>
            <p:nvSpPr>
              <p:cNvPr id="30" name="Text Box 17"/>
              <p:cNvSpPr txBox="1"/>
              <p:nvPr/>
            </p:nvSpPr>
            <p:spPr>
              <a:xfrm>
                <a:off x="0" y="38100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bee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495232" y="4050348"/>
              <a:ext cx="803276" cy="405131"/>
              <a:chOff x="0" y="0"/>
              <a:chExt cx="895350" cy="451485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75260" y="0"/>
                <a:ext cx="510540" cy="129540"/>
              </a:xfrm>
              <a:prstGeom prst="rect">
                <a:avLst/>
              </a:prstGeom>
            </p:spPr>
          </p:pic>
          <p:sp>
            <p:nvSpPr>
              <p:cNvPr id="28" name="Text Box 12"/>
              <p:cNvSpPr txBox="1"/>
              <p:nvPr/>
            </p:nvSpPr>
            <p:spPr>
              <a:xfrm>
                <a:off x="0" y="175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caterpillar</a:t>
                </a: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 flipV="1">
              <a:off x="5845492" y="3511868"/>
              <a:ext cx="361950" cy="26606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3144837" y="3546158"/>
              <a:ext cx="2153920" cy="4629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452177" y="2323783"/>
              <a:ext cx="594360" cy="5607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4854257" y="2212658"/>
              <a:ext cx="478155" cy="36893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82277" y="3511868"/>
              <a:ext cx="163830" cy="5035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734367" y="4358323"/>
              <a:ext cx="340360" cy="2254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5195887" y="4623118"/>
              <a:ext cx="803275" cy="1013462"/>
              <a:chOff x="0" y="0"/>
              <a:chExt cx="895350" cy="1129665"/>
            </a:xfrm>
          </p:grpSpPr>
          <p:sp>
            <p:nvSpPr>
              <p:cNvPr id="24" name="Text Box 11"/>
              <p:cNvSpPr txBox="1"/>
              <p:nvPr/>
            </p:nvSpPr>
            <p:spPr>
              <a:xfrm>
                <a:off x="0" y="85344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lavender</a:t>
                </a:r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" y="0"/>
                <a:ext cx="419100" cy="838200"/>
              </a:xfrm>
              <a:prstGeom prst="rect">
                <a:avLst/>
              </a:prstGeom>
            </p:spPr>
          </p:pic>
        </p:grpSp>
        <p:cxnSp>
          <p:nvCxnSpPr>
            <p:cNvPr id="20" name="Straight Arrow Connector 19"/>
            <p:cNvCxnSpPr/>
            <p:nvPr/>
          </p:nvCxnSpPr>
          <p:spPr>
            <a:xfrm flipH="1" flipV="1">
              <a:off x="3144837" y="4511993"/>
              <a:ext cx="396240" cy="3384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3144837" y="4887913"/>
              <a:ext cx="803276" cy="746761"/>
              <a:chOff x="0" y="0"/>
              <a:chExt cx="895350" cy="83248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980" y="0"/>
                <a:ext cx="510540" cy="472440"/>
              </a:xfrm>
              <a:prstGeom prst="rect">
                <a:avLst/>
              </a:prstGeom>
            </p:spPr>
          </p:pic>
          <p:sp>
            <p:nvSpPr>
              <p:cNvPr id="23" name="Text Box 7"/>
              <p:cNvSpPr txBox="1"/>
              <p:nvPr/>
            </p:nvSpPr>
            <p:spPr>
              <a:xfrm>
                <a:off x="0" y="556260"/>
                <a:ext cx="895350" cy="276225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91440" tIns="0" rIns="9144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cabbage</a:t>
                </a:r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H="1" flipV="1">
              <a:off x="3247072" y="4264343"/>
              <a:ext cx="2250440" cy="36195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92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56</TotalTime>
  <Words>132</Words>
  <Application>Microsoft Office PowerPoint</Application>
  <PresentationFormat>On-screen Show (4:3)</PresentationFormat>
  <Paragraphs>44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2019-03-08T15:22:39Z</dcterms:created>
  <dcterms:modified xsi:type="dcterms:W3CDTF">2019-03-08T16:31:26Z</dcterms:modified>
</cp:coreProperties>
</file>